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57" r:id="rId3"/>
    <p:sldId id="291" r:id="rId4"/>
    <p:sldId id="263" r:id="rId5"/>
    <p:sldId id="293" r:id="rId6"/>
    <p:sldId id="261" r:id="rId7"/>
    <p:sldId id="294" r:id="rId8"/>
    <p:sldId id="295" r:id="rId9"/>
    <p:sldId id="288" r:id="rId10"/>
    <p:sldId id="296" r:id="rId11"/>
    <p:sldId id="297" r:id="rId12"/>
    <p:sldId id="264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rina Smith" initials="SS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719" autoAdjust="0"/>
  </p:normalViewPr>
  <p:slideViewPr>
    <p:cSldViewPr>
      <p:cViewPr varScale="1">
        <p:scale>
          <a:sx n="152" d="100"/>
          <a:sy n="152" d="100"/>
        </p:scale>
        <p:origin x="1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F4A6-59C1-0E45-8764-5F2AAF56FBCF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34CC0-29EC-1242-917C-591C0614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34CC0-29EC-1242-917C-591C06145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2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02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92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8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64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60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1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7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5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17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22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A076-82E4-4A88-B476-4EC70198E487}" type="datetimeFigureOut">
              <a:rPr lang="en-AU" smtClean="0"/>
              <a:t>6/2/21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372A7-B3E4-4E0E-96FC-E50A3C077B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8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microsoft.com/office/2007/relationships/hdphoto" Target="../media/hdphoto3.wdp"/><Relationship Id="rId7" Type="http://schemas.openxmlformats.org/officeDocument/2006/relationships/image" Target="../media/image21.jpeg"/><Relationship Id="rId12" Type="http://schemas.openxmlformats.org/officeDocument/2006/relationships/image" Target="../media/image26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tiff"/><Relationship Id="rId10" Type="http://schemas.openxmlformats.org/officeDocument/2006/relationships/image" Target="../media/image24.tiff"/><Relationship Id="rId4" Type="http://schemas.openxmlformats.org/officeDocument/2006/relationships/image" Target="../media/image2.emf"/><Relationship Id="rId9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microsoft.com/office/2007/relationships/hdphoto" Target="../media/hdphoto1.wdp"/><Relationship Id="rId7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69355-79AB-FD4D-931F-EB23F0058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"/>
            <a:ext cx="9144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2CC37-1550-D84A-B013-837444E1AF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354" y="476672"/>
            <a:ext cx="2117292" cy="1742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B8333A-7405-2C4A-87B8-A7E96A449DCD}"/>
              </a:ext>
            </a:extLst>
          </p:cNvPr>
          <p:cNvSpPr txBox="1"/>
          <p:nvPr/>
        </p:nvSpPr>
        <p:spPr>
          <a:xfrm>
            <a:off x="1340929" y="2674677"/>
            <a:ext cx="647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Superclarendon" panose="02060605060000020003" pitchFamily="18" charset="77"/>
                <a:ea typeface="Hiragino Kaku Gothic Std W8" panose="020B0800000000000000" pitchFamily="34" charset="-128"/>
              </a:rPr>
              <a:t>MIRANDA BOMBERS  EST. 1958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31160-A8F8-7C43-86EC-74740850DBCD}"/>
              </a:ext>
            </a:extLst>
          </p:cNvPr>
          <p:cNvSpPr txBox="1"/>
          <p:nvPr/>
        </p:nvSpPr>
        <p:spPr>
          <a:xfrm>
            <a:off x="666494" y="3900021"/>
            <a:ext cx="781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Superclarendon" panose="02060605060000020003" pitchFamily="18" charset="77"/>
              </a:rPr>
              <a:t>2021 PARTNERSHIP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6049E-7340-014E-842D-B14AE341C7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811" y="4729463"/>
            <a:ext cx="1458415" cy="834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2548F2-1236-DC40-9810-5F6F4BE34E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688" y="4798666"/>
            <a:ext cx="1810373" cy="7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DA7051-57EF-9A41-BA21-749396088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4437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34FCE7-73A1-E546-AB97-6212EC881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009" y="5818600"/>
            <a:ext cx="1127928" cy="928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D44B18-51C6-C740-9492-0DB2254E81D4}"/>
              </a:ext>
            </a:extLst>
          </p:cNvPr>
          <p:cNvSpPr txBox="1"/>
          <p:nvPr/>
        </p:nvSpPr>
        <p:spPr>
          <a:xfrm>
            <a:off x="410026" y="291463"/>
            <a:ext cx="261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TEAM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AB96FE-CCC1-9743-A048-6A6294B8E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665" y="-64631"/>
            <a:ext cx="2678155" cy="4491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784336-2ACF-1F4E-AFB8-430F05DE9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830" y="384048"/>
            <a:ext cx="1457208" cy="2715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AE3C3F-4046-894A-9FD6-5958E22F96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331" y="1110480"/>
            <a:ext cx="1879737" cy="3317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35E388-082F-744A-8A6F-7182610821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109" y="1143001"/>
            <a:ext cx="1740752" cy="30785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C13BE-9D46-5B4F-B0D8-50855DBC31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993" y="1096967"/>
            <a:ext cx="1879737" cy="3340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1CAC2C-C361-F644-9B5A-37CBD1A182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25" y="1143000"/>
            <a:ext cx="1720174" cy="31059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DCC699-9DA7-054B-979C-AA021416DF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60" y="1119913"/>
            <a:ext cx="1879737" cy="33069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7656A7-0AED-C346-AA2B-F2C00F6EA0E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80" y="1166517"/>
            <a:ext cx="1728417" cy="30976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7E51FB-AF54-1348-A9B1-8D6F65764564}"/>
              </a:ext>
            </a:extLst>
          </p:cNvPr>
          <p:cNvSpPr txBox="1"/>
          <p:nvPr/>
        </p:nvSpPr>
        <p:spPr>
          <a:xfrm>
            <a:off x="98439" y="4718360"/>
            <a:ext cx="779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TeamApp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is a customisable app and the ‘one stop shop’ for all Miranda Bomber communication – it’s also the perfect platform to promote your business.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Frequent news and event notifications keep members in the loop about our club and your business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Rotating banner ads on every page so members always know who you, our local supporters are.  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Your business’ logo, details + website link on our sponsors page</a:t>
            </a:r>
          </a:p>
        </p:txBody>
      </p:sp>
    </p:spTree>
    <p:extLst>
      <p:ext uri="{BB962C8B-B14F-4D97-AF65-F5344CB8AC3E}">
        <p14:creationId xmlns:p14="http://schemas.microsoft.com/office/powerpoint/2010/main" val="280251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DA7051-57EF-9A41-BA21-749396088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0556"/>
            <a:ext cx="9144000" cy="4437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EF0D68-D8BB-8646-A83B-894D362DE0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68" y="5817840"/>
            <a:ext cx="1127928" cy="9281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D6DA16-0EC8-F643-99AF-6C07CC196B03}"/>
              </a:ext>
            </a:extLst>
          </p:cNvPr>
          <p:cNvSpPr/>
          <p:nvPr/>
        </p:nvSpPr>
        <p:spPr>
          <a:xfrm>
            <a:off x="5148064" y="-171400"/>
            <a:ext cx="4248468" cy="4155366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C3E75-CCCE-3445-886E-13272877024C}"/>
              </a:ext>
            </a:extLst>
          </p:cNvPr>
          <p:cNvSpPr txBox="1"/>
          <p:nvPr/>
        </p:nvSpPr>
        <p:spPr>
          <a:xfrm>
            <a:off x="-1476672" y="815710"/>
            <a:ext cx="7920880" cy="2585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Superclarendon" panose="02060605060000020003" pitchFamily="18" charset="77"/>
              </a:rPr>
              <a:t>JOIN OUR CLUB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Superclarendon" panose="02060605060000020003" pitchFamily="18" charset="77"/>
              </a:rPr>
              <a:t>IN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0F5A-7111-D043-BE22-C66ED604139F}"/>
              </a:ext>
            </a:extLst>
          </p:cNvPr>
          <p:cNvSpPr txBox="1"/>
          <p:nvPr/>
        </p:nvSpPr>
        <p:spPr>
          <a:xfrm>
            <a:off x="5360560" y="988907"/>
            <a:ext cx="38234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uperclarendon" panose="02060605060000020003" pitchFamily="18" charset="77"/>
              </a:rPr>
              <a:t>FOR MORE INFO</a:t>
            </a:r>
          </a:p>
          <a:p>
            <a:pPr algn="ctr">
              <a:spcAft>
                <a:spcPts val="600"/>
              </a:spcAft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Superclarendon" panose="02060605060000020003" pitchFamily="18" charset="77"/>
            </a:endParaRPr>
          </a:p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Sabrina Smith</a:t>
            </a:r>
          </a:p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Vice President &amp; Footy Mum</a:t>
            </a:r>
          </a:p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0403 812 262</a:t>
            </a:r>
          </a:p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schills2021@hotmail.com</a:t>
            </a:r>
          </a:p>
          <a:p>
            <a:pPr algn="ctr">
              <a:spcAft>
                <a:spcPts val="600"/>
              </a:spcAft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Superclarendon" panose="02060605060000020003" pitchFamily="18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D14AB-5183-FE4E-A5EC-49F51024AFC4}"/>
              </a:ext>
            </a:extLst>
          </p:cNvPr>
          <p:cNvSpPr/>
          <p:nvPr/>
        </p:nvSpPr>
        <p:spPr>
          <a:xfrm>
            <a:off x="539552" y="5068156"/>
            <a:ext cx="2853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Season start:  April ‘21</a:t>
            </a:r>
          </a:p>
          <a:p>
            <a:r>
              <a:rPr lang="en-US" dirty="0"/>
              <a:t>Season completion:  Oct 21’ </a:t>
            </a:r>
          </a:p>
        </p:txBody>
      </p:sp>
    </p:spTree>
    <p:extLst>
      <p:ext uri="{BB962C8B-B14F-4D97-AF65-F5344CB8AC3E}">
        <p14:creationId xmlns:p14="http://schemas.microsoft.com/office/powerpoint/2010/main" val="256361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0"/>
            <a:ext cx="1015312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0CFD5-F552-694D-9B4A-2965D7E01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3C0F3B-373F-974C-A632-59FFCBB873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73" y="0"/>
            <a:ext cx="928698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DA7051-57EF-9A41-BA21-749396088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44371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A029537-3E8B-E94A-8826-6308B4AF9C94}"/>
              </a:ext>
            </a:extLst>
          </p:cNvPr>
          <p:cNvSpPr/>
          <p:nvPr/>
        </p:nvSpPr>
        <p:spPr>
          <a:xfrm>
            <a:off x="5220072" y="-277747"/>
            <a:ext cx="4248468" cy="4155366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AEDD8-20F1-9043-A866-56CD3C3FD7CA}"/>
              </a:ext>
            </a:extLst>
          </p:cNvPr>
          <p:cNvSpPr txBox="1"/>
          <p:nvPr/>
        </p:nvSpPr>
        <p:spPr>
          <a:xfrm>
            <a:off x="5312467" y="875068"/>
            <a:ext cx="3823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uperclarendon" panose="02060605060000020003" pitchFamily="18" charset="77"/>
              </a:rPr>
              <a:t>OUR PURPOSE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 CE 55 Roman" pitchFamily="82" charset="0"/>
            </a:endParaRPr>
          </a:p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To provide a quality AFL experience to families from all backgrounds and to foster a lifelong love of the game</a:t>
            </a:r>
          </a:p>
          <a:p>
            <a:pPr algn="ctr">
              <a:spcAft>
                <a:spcPts val="600"/>
              </a:spcAft>
            </a:pP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 CE 55 Roman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BE0DE-355B-3B48-891E-58E827CFF6B5}"/>
              </a:ext>
            </a:extLst>
          </p:cNvPr>
          <p:cNvSpPr txBox="1"/>
          <p:nvPr/>
        </p:nvSpPr>
        <p:spPr>
          <a:xfrm>
            <a:off x="5701969" y="2352396"/>
            <a:ext cx="3044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uperclarendon" panose="02060605060000020003" pitchFamily="18" charset="77"/>
              </a:rPr>
              <a:t>OUR VALUES</a:t>
            </a: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 CE 55 Roman" pitchFamily="82" charset="0"/>
            </a:endParaRPr>
          </a:p>
          <a:p>
            <a:pPr algn="ctr">
              <a:spcAft>
                <a:spcPts val="600"/>
              </a:spcAft>
            </a:pPr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Respect. Enjoyment. Fairness.</a:t>
            </a:r>
          </a:p>
          <a:p>
            <a:pPr algn="ctr">
              <a:spcAft>
                <a:spcPts val="600"/>
              </a:spcAft>
            </a:pPr>
            <a:endParaRPr lang="en-AU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 CE 55 Roman" pitchFamily="8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10328-21C4-5848-BD28-623ED255B9A5}"/>
              </a:ext>
            </a:extLst>
          </p:cNvPr>
          <p:cNvSpPr txBox="1"/>
          <p:nvPr/>
        </p:nvSpPr>
        <p:spPr>
          <a:xfrm>
            <a:off x="170716" y="4654375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Established in 1958 - celebrated 60 years of sport in the Sutherland Shire last year</a:t>
            </a:r>
          </a:p>
          <a:p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An inclusive club that promotes fitness and building football skills for girls and boys aged 4-17	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An involved community of 30 coaches and managers and over 100 parent helpers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350+ registered players in 2020 from all over the Sutherland Shire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34FCE7-73A1-E546-AB97-6212EC881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20" y="5809421"/>
            <a:ext cx="1127928" cy="928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D44B18-51C6-C740-9492-0DB2254E81D4}"/>
              </a:ext>
            </a:extLst>
          </p:cNvPr>
          <p:cNvSpPr txBox="1"/>
          <p:nvPr/>
        </p:nvSpPr>
        <p:spPr>
          <a:xfrm>
            <a:off x="395536" y="1538326"/>
            <a:ext cx="261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OUR CLUB</a:t>
            </a:r>
          </a:p>
        </p:txBody>
      </p:sp>
    </p:spTree>
    <p:extLst>
      <p:ext uri="{BB962C8B-B14F-4D97-AF65-F5344CB8AC3E}">
        <p14:creationId xmlns:p14="http://schemas.microsoft.com/office/powerpoint/2010/main" val="188540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0"/>
            <a:ext cx="1015312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194" name="Picture 2" descr="Image may contain: 4 people, people standing, grass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44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7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DA7051-57EF-9A41-BA21-749396088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4437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D44B18-51C6-C740-9492-0DB2254E81D4}"/>
              </a:ext>
            </a:extLst>
          </p:cNvPr>
          <p:cNvSpPr txBox="1"/>
          <p:nvPr/>
        </p:nvSpPr>
        <p:spPr>
          <a:xfrm>
            <a:off x="5123123" y="184482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OUR HOME &amp;</a:t>
            </a:r>
            <a:b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</a:br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0EC44-A222-8C49-8F46-83F34008B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161" y="-171400"/>
            <a:ext cx="4585768" cy="4444382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1436E-844F-4D44-AD1E-FEF08DD14C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857078"/>
            <a:ext cx="718999" cy="591677"/>
          </a:xfrm>
          <a:prstGeom prst="rect">
            <a:avLst/>
          </a:prstGeom>
        </p:spPr>
      </p:pic>
      <p:pic>
        <p:nvPicPr>
          <p:cNvPr id="14" name="Picture 2" descr="Image result for swans academy">
            <a:extLst>
              <a:ext uri="{FF2B5EF4-FFF2-40B4-BE49-F238E27FC236}">
                <a16:creationId xmlns:a16="http://schemas.microsoft.com/office/drawing/2014/main" id="{0271BE95-D649-E648-BDBC-042B7512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83" y="2782009"/>
            <a:ext cx="718999" cy="7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outhern Power AFC">
            <a:extLst>
              <a:ext uri="{FF2B5EF4-FFF2-40B4-BE49-F238E27FC236}">
                <a16:creationId xmlns:a16="http://schemas.microsoft.com/office/drawing/2014/main" id="{5AD51032-D34A-7F4C-8661-792F7D4E7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5023" y="2857078"/>
            <a:ext cx="719775" cy="5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A72A5-EC29-2647-9528-9E6E230E7C73}"/>
              </a:ext>
            </a:extLst>
          </p:cNvPr>
          <p:cNvSpPr txBox="1"/>
          <p:nvPr/>
        </p:nvSpPr>
        <p:spPr>
          <a:xfrm>
            <a:off x="199671" y="4761716"/>
            <a:ext cx="56684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$2m redevelopment at Waratah Park is the single biggest investment to infrastructure the AFL and Sutherland Shire Council have ever made in the region. </a:t>
            </a:r>
          </a:p>
          <a:p>
            <a:pPr lvl="0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Waratah Oval is the home of AFL in Sydney’s south – In addition to the Miranda Bombers, it is now home to the Sydney Swans Academy &amp; Southern Power Men’s and Women’s Senior Football (18-39) bringing an additional 300 participants to Waratah Oval regularly each year.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lvl="0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ADBE79-957F-0D4C-B295-78A277EA1E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4509120"/>
            <a:ext cx="3082608" cy="21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Helvetica Neue CE 55 Roman" pitchFamily="82" charset="0"/>
            </a:endParaRPr>
          </a:p>
        </p:txBody>
      </p:sp>
      <p:pic>
        <p:nvPicPr>
          <p:cNvPr id="6146" name="Picture 2" descr="Image may contain: 3 people, people smiling, people sitting, child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37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4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DA7051-57EF-9A41-BA21-749396088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4437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D44B18-51C6-C740-9492-0DB2254E81D4}"/>
              </a:ext>
            </a:extLst>
          </p:cNvPr>
          <p:cNvSpPr txBox="1"/>
          <p:nvPr/>
        </p:nvSpPr>
        <p:spPr>
          <a:xfrm>
            <a:off x="5912190" y="174150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AFL IN THE SHIRE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356A9-37FA-7D4B-9D7E-8FC8CAF221C6}"/>
              </a:ext>
            </a:extLst>
          </p:cNvPr>
          <p:cNvSpPr txBox="1"/>
          <p:nvPr/>
        </p:nvSpPr>
        <p:spPr>
          <a:xfrm>
            <a:off x="179512" y="477485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Since 2006, AFL participation within the Shire has grown between 10-15% each year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 Miranda Bombers have seen a 30% increase in growth since 2018</a:t>
            </a:r>
          </a:p>
          <a:p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Over 1000 Shire residents participate in community AFL programs..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EF0D68-D8BB-8646-A83B-894D362DE0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68" y="5817840"/>
            <a:ext cx="1127928" cy="928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02F7C-20F7-E349-B48B-77706CB044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0" y="0"/>
            <a:ext cx="608817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DA7051-57EF-9A41-BA21-749396088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4437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D44B18-51C6-C740-9492-0DB2254E81D4}"/>
              </a:ext>
            </a:extLst>
          </p:cNvPr>
          <p:cNvSpPr txBox="1"/>
          <p:nvPr/>
        </p:nvSpPr>
        <p:spPr>
          <a:xfrm>
            <a:off x="5789076" y="174150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A PREMIER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PARTNERSHIP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C3677-CC22-DB4F-9DA0-94D3F784CD18}"/>
              </a:ext>
            </a:extLst>
          </p:cNvPr>
          <p:cNvSpPr txBox="1"/>
          <p:nvPr/>
        </p:nvSpPr>
        <p:spPr>
          <a:xfrm>
            <a:off x="0" y="448668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 are run by a committed team of skilled volunteers with backgrounds in corporate and small business</a:t>
            </a:r>
          </a:p>
          <a:p>
            <a:pPr lvl="0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One of the longest serving sporting organizations in the Shire – celebrated 60 years in 2018</a:t>
            </a:r>
          </a:p>
          <a:p>
            <a:pPr lvl="0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Align your business with one of Australia’s most successful sporting codes</a:t>
            </a:r>
          </a:p>
          <a:p>
            <a:pPr lvl="0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Showcase your business and commitment to community sport</a:t>
            </a:r>
          </a:p>
        </p:txBody>
      </p:sp>
      <p:pic>
        <p:nvPicPr>
          <p:cNvPr id="7" name="Picture 2" descr="Image may contain: one or more people, shorts and outdoor">
            <a:extLst>
              <a:ext uri="{FF2B5EF4-FFF2-40B4-BE49-F238E27FC236}">
                <a16:creationId xmlns:a16="http://schemas.microsoft.com/office/drawing/2014/main" id="{569D3681-9C96-AF47-9100-3E361F79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4512" cy="441911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F2BBA-0A35-BD44-A1BB-7E409702A9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805264"/>
            <a:ext cx="1127928" cy="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AF79369-C48C-5E40-A0B7-A21E1B021A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65716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B6DD3-02E6-FB4F-929E-7410E3B92308}"/>
              </a:ext>
            </a:extLst>
          </p:cNvPr>
          <p:cNvSpPr txBox="1"/>
          <p:nvPr/>
        </p:nvSpPr>
        <p:spPr>
          <a:xfrm>
            <a:off x="587864" y="124808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Superclarendon" panose="02060605060000020003" pitchFamily="18" charset="77"/>
              </a:rPr>
              <a:t>THE PARTNERSHIP PACKAGES</a:t>
            </a:r>
          </a:p>
          <a:p>
            <a:pPr algn="ctr"/>
            <a:endParaRPr lang="en-AU" sz="2800" dirty="0">
              <a:solidFill>
                <a:schemeClr val="bg1"/>
              </a:solidFill>
              <a:latin typeface="Helvetica Neue CE 55 Roman" pitchFamily="8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972D075-0227-3741-B91B-55D9F8AAEE7D}"/>
              </a:ext>
            </a:extLst>
          </p:cNvPr>
          <p:cNvSpPr txBox="1"/>
          <p:nvPr/>
        </p:nvSpPr>
        <p:spPr>
          <a:xfrm>
            <a:off x="4644008" y="6515285"/>
            <a:ext cx="5187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  <a:latin typeface="Corbel" panose="020B0503020204020204" pitchFamily="34" charset="0"/>
              </a:rPr>
              <a:t>* To be designed and supplied at sponsor’s cost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B34CF-BB2E-B84E-83FD-55AF5150F2E4}"/>
              </a:ext>
            </a:extLst>
          </p:cNvPr>
          <p:cNvSpPr/>
          <p:nvPr/>
        </p:nvSpPr>
        <p:spPr>
          <a:xfrm>
            <a:off x="-12560" y="2464803"/>
            <a:ext cx="9191392" cy="82625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F2799-D7D7-844E-AC9D-62BFF4B1AE1C}"/>
              </a:ext>
            </a:extLst>
          </p:cNvPr>
          <p:cNvSpPr txBox="1"/>
          <p:nvPr/>
        </p:nvSpPr>
        <p:spPr>
          <a:xfrm>
            <a:off x="-691219" y="2752394"/>
            <a:ext cx="204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Bronze</a:t>
            </a:r>
          </a:p>
          <a:p>
            <a:pPr algn="ctr"/>
            <a:r>
              <a:rPr lang="en-A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 	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4B4FEF-A0A1-1046-81AF-AE74BE39B0C4}"/>
              </a:ext>
            </a:extLst>
          </p:cNvPr>
          <p:cNvSpPr txBox="1"/>
          <p:nvPr/>
        </p:nvSpPr>
        <p:spPr>
          <a:xfrm>
            <a:off x="3263586" y="2732604"/>
            <a:ext cx="166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$1,250 Investment</a:t>
            </a:r>
          </a:p>
          <a:p>
            <a:pPr algn="ctr"/>
            <a:endParaRPr lang="en-AU" sz="1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4A058D-C861-4745-B28D-103EACCA169E}"/>
              </a:ext>
            </a:extLst>
          </p:cNvPr>
          <p:cNvSpPr txBox="1"/>
          <p:nvPr/>
        </p:nvSpPr>
        <p:spPr>
          <a:xfrm>
            <a:off x="5069405" y="2467907"/>
            <a:ext cx="4175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   Logo and contact details on </a:t>
            </a:r>
            <a:r>
              <a:rPr lang="en-AU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TeamApp</a:t>
            </a:r>
            <a:endParaRPr lang="en-AU" sz="1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Partnership announcements on social media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TeamApp</a:t>
            </a: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rotating banner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Option for business name and logo on training shirts*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Prominent tired signage on sponsor’s board at Waratah Oval</a:t>
            </a:r>
          </a:p>
          <a:p>
            <a:pPr algn="ctr"/>
            <a:endParaRPr lang="en-AU" sz="1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C0BD18-0000-064A-954C-0CEEEAEAF539}"/>
              </a:ext>
            </a:extLst>
          </p:cNvPr>
          <p:cNvSpPr/>
          <p:nvPr/>
        </p:nvSpPr>
        <p:spPr>
          <a:xfrm>
            <a:off x="-34650" y="4570855"/>
            <a:ext cx="9191392" cy="82625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7DD460-657B-984B-AEBC-837C3383C10D}"/>
              </a:ext>
            </a:extLst>
          </p:cNvPr>
          <p:cNvSpPr txBox="1"/>
          <p:nvPr/>
        </p:nvSpPr>
        <p:spPr>
          <a:xfrm>
            <a:off x="-653035" y="4886484"/>
            <a:ext cx="191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Gold</a:t>
            </a:r>
          </a:p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	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EAB367-AB8E-3F46-B2F2-FD28FE28A124}"/>
              </a:ext>
            </a:extLst>
          </p:cNvPr>
          <p:cNvSpPr txBox="1"/>
          <p:nvPr/>
        </p:nvSpPr>
        <p:spPr>
          <a:xfrm>
            <a:off x="3263586" y="4842233"/>
            <a:ext cx="240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$5,000 Investment</a:t>
            </a:r>
          </a:p>
          <a:p>
            <a:pPr algn="ctr"/>
            <a:endParaRPr lang="en-AU" sz="1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F2E33C-010D-4E4F-867D-CF727D8E707A}"/>
              </a:ext>
            </a:extLst>
          </p:cNvPr>
          <p:cNvSpPr txBox="1"/>
          <p:nvPr/>
        </p:nvSpPr>
        <p:spPr>
          <a:xfrm>
            <a:off x="5049294" y="4767133"/>
            <a:ext cx="4155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A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Incorporates everything in the packages above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Major signage* at ground entrance and/or around field (position to be mutually agreed upon)</a:t>
            </a:r>
          </a:p>
          <a:p>
            <a:endParaRPr lang="en-AU" sz="1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AU" sz="1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C173587-8EF2-4D4F-83BF-A40C00E69224}"/>
              </a:ext>
            </a:extLst>
          </p:cNvPr>
          <p:cNvSpPr/>
          <p:nvPr/>
        </p:nvSpPr>
        <p:spPr>
          <a:xfrm>
            <a:off x="-23696" y="3500211"/>
            <a:ext cx="9191392" cy="82625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C33851-AE3A-9443-9A87-D75C88D6AB8B}"/>
              </a:ext>
            </a:extLst>
          </p:cNvPr>
          <p:cNvSpPr txBox="1"/>
          <p:nvPr/>
        </p:nvSpPr>
        <p:spPr>
          <a:xfrm>
            <a:off x="-644893" y="3788614"/>
            <a:ext cx="191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Silver</a:t>
            </a:r>
          </a:p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	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47ACB1-466F-6D4E-8916-2C5085870FB9}"/>
              </a:ext>
            </a:extLst>
          </p:cNvPr>
          <p:cNvSpPr txBox="1"/>
          <p:nvPr/>
        </p:nvSpPr>
        <p:spPr>
          <a:xfrm>
            <a:off x="3263586" y="3810771"/>
            <a:ext cx="169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$2,500 Investment</a:t>
            </a:r>
          </a:p>
          <a:p>
            <a:pPr algn="ctr"/>
            <a:endParaRPr lang="en-AU" sz="14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6B8D8E-949C-8741-B45C-46D8E96CE538}"/>
              </a:ext>
            </a:extLst>
          </p:cNvPr>
          <p:cNvSpPr txBox="1"/>
          <p:nvPr/>
        </p:nvSpPr>
        <p:spPr>
          <a:xfrm>
            <a:off x="5055709" y="3440663"/>
            <a:ext cx="4155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AU" sz="1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Incorporates everything in the packages above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Promotional/advertisement on </a:t>
            </a:r>
            <a:r>
              <a:rPr lang="en-AU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TeamApp</a:t>
            </a: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&amp; social media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Opportunity to sponsor a home game</a:t>
            </a:r>
          </a:p>
          <a:p>
            <a:pPr algn="ctr"/>
            <a:endParaRPr lang="en-AU" sz="10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42D7A30-0AE9-C048-82E0-9A1138470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671" y="4503932"/>
            <a:ext cx="1002047" cy="960102"/>
          </a:xfrm>
          <a:prstGeom prst="ellipse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8B055FD-92CD-2D47-BFBE-BB26228D365F}"/>
              </a:ext>
            </a:extLst>
          </p:cNvPr>
          <p:cNvSpPr/>
          <p:nvPr/>
        </p:nvSpPr>
        <p:spPr>
          <a:xfrm>
            <a:off x="-47392" y="5641499"/>
            <a:ext cx="9191392" cy="82625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A23B74-824C-5546-9267-78EE7776A4FA}"/>
              </a:ext>
            </a:extLst>
          </p:cNvPr>
          <p:cNvSpPr txBox="1"/>
          <p:nvPr/>
        </p:nvSpPr>
        <p:spPr>
          <a:xfrm>
            <a:off x="-103833" y="5954694"/>
            <a:ext cx="191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In-Kind Partnership</a:t>
            </a:r>
          </a:p>
          <a:p>
            <a:pPr algn="ctr"/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	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E0B0E2-8D6B-C149-9F4B-0F1078B27F35}"/>
              </a:ext>
            </a:extLst>
          </p:cNvPr>
          <p:cNvSpPr txBox="1"/>
          <p:nvPr/>
        </p:nvSpPr>
        <p:spPr>
          <a:xfrm>
            <a:off x="3263586" y="5926348"/>
            <a:ext cx="240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By </a:t>
            </a:r>
            <a:r>
              <a:rPr lang="en-A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agreement</a:t>
            </a:r>
          </a:p>
          <a:p>
            <a:pPr algn="ctr"/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4D7ADC-305D-9044-AA8E-2D4301B34FBB}"/>
              </a:ext>
            </a:extLst>
          </p:cNvPr>
          <p:cNvSpPr txBox="1"/>
          <p:nvPr/>
        </p:nvSpPr>
        <p:spPr>
          <a:xfrm>
            <a:off x="5051668" y="5898045"/>
            <a:ext cx="413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A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Provide goods/services to an agreed value for exposure of equal value 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9D3D279-EFE1-5142-B029-5C44AA54C5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880" y="5598164"/>
            <a:ext cx="1028285" cy="952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144DF72-E411-7B40-86C5-F2A651DACC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2114" y="2390957"/>
            <a:ext cx="987721" cy="966832"/>
          </a:xfrm>
          <a:prstGeom prst="ellipse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B9FDB35-4E24-F641-8F08-7F937E6D4E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7550" y="3411255"/>
            <a:ext cx="1036850" cy="9899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347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528</Words>
  <Application>Microsoft Macintosh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Helvetica Neue CE 55 Roman</vt:lpstr>
      <vt:lpstr>Superclarendon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Smith</dc:creator>
  <cp:lastModifiedBy>Dylan Smith</cp:lastModifiedBy>
  <cp:revision>44</cp:revision>
  <cp:lastPrinted>2021-02-07T23:48:47Z</cp:lastPrinted>
  <dcterms:created xsi:type="dcterms:W3CDTF">2019-01-30T10:05:12Z</dcterms:created>
  <dcterms:modified xsi:type="dcterms:W3CDTF">2021-02-08T02:05:01Z</dcterms:modified>
</cp:coreProperties>
</file>